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3C05-237B-5B8B-700A-9116581BC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D7548B-5C31-1768-E8B5-BA9252843E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BCE2E-349B-1B61-201E-F606E309E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E471-C4C4-934B-CFE6-9BCFF931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E58DE-D16E-021A-522C-307429C9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9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2E24E-7730-9CDB-7E96-9EC72616F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429226-32DC-980C-0407-A5E633735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2B4EF-E5F5-6CB9-75FE-6F880DEE6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EB5E2-48D1-6B2D-F7AF-01CFF5CF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5C1E0-17D0-9ACA-4940-59BD82480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5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8A0851-D251-EE34-7F91-F4E1B902C1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0FBEC2-2D1C-3EB3-B665-BD69285656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D42C1-F00E-E1F9-125C-CE663283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79799-06BA-876B-4DDA-27DE2AC26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8A95B-8FC4-9AA4-92BD-0ED4235E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0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1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7C53D-6F2E-330F-B750-0A1239194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344F6-047E-B882-49A2-7E5D0B5FB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CCA87-2C23-72B6-E305-4A82A9075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C6568-37E7-C18E-61A1-1E816D598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84BAF-ACF5-06E5-0642-A0508FE1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4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391A1-D0B0-BBA2-5BC4-67328DDDC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8BE17-6BBE-E0E9-FC89-E1851CAEC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DB27F-E43A-0792-9067-711B5A9B6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9D23C-2EEA-E210-E289-A193BEED5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C1F91-6A08-F3C4-43FD-94468515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7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93DE0-1597-1BDF-8932-00C17126D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36C8D-87AC-9C15-FF0F-F1C4950179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C17B8-BADE-C7C7-50B3-A3706565E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93FB8-CBDE-EA86-BF7F-C6A64ABC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47751-8F05-3EBA-488F-08961D0C8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ED680-751B-C7F0-AF2A-507236C3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3096-7C0C-C520-F02A-DAE31D1ED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AAA7C-27D3-6CC6-98CF-E236A032E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4A7DA-7AC7-5847-CFD7-17A99896A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A897C0-3ECE-4D58-6E0C-DA419BD4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155127-BB19-D657-B73A-081EA79F69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76C4F0-F49B-1142-8D91-9F3F6CE9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5C1C18-A722-EEA6-3B17-EB99D851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42AE32-1FB8-D7E1-C89B-D3A777DDB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B9C8-709C-B8B9-3C28-323874E0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4E3470-BE49-2167-DB1C-4196AA327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F5855-3EE2-DC7E-1A41-E3702BE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C8B8B-1C93-E76A-0D70-A5664710D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1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8138A4-6D60-072F-9C72-883560373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F22B27-1AD4-E7EC-EE52-ADEA3EE9E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41AD5-3976-8EEF-9389-70152B5D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1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95AE-8AF0-ABD3-ABF9-154BB855C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87A1D-CE03-5471-1FA3-B16B2072B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00085-1B0A-3E90-D45F-F0953B46E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5F428-45D2-D747-1B41-B89B9727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E5F67-A604-E43F-7BE5-850BA54E9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1B30B-3792-DD57-9DBE-C1D0CEBD0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9A3D0-3E35-AF40-123C-5B3F18F9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C4842-B31A-F614-B3BE-99CE1DC67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D7C89C-04BB-E090-6624-8C71BA105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1F7CF-017A-4DA3-F5FC-15569E97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984382-0480-9748-DA9E-9D2C4C899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4D590-C317-2D91-023C-E5E2665D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4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285B97-1535-9575-3553-2CD582121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BCCC2-BD2E-1265-2A58-B920539C0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B5A8C-5DD1-5E54-391F-D6D943881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86C85-E3EC-4281-96A5-AE430AFF7CD0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11728-0245-B7CD-8FAA-0F372DAD5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C20AB-73FF-35F2-FA23-EC48D03CA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5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pPr lvl="0"/>
            <a:r>
              <a:rPr lang="en-US" dirty="0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pPr lvl="0"/>
            <a:r>
              <a:rPr lang="en-US" dirty="0"/>
              <a:t>Understanding AI and its Applications</a:t>
            </a:r>
          </a:p>
        </p:txBody>
      </p:sp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What is Artificial Intelligence?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31856-709C-EFD9-4E8B-EA906667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Definition: AI is the simulation of human intelligence processes by machines, especially computer systems.</a:t>
            </a:r>
          </a:p>
          <a:p>
            <a:pPr lvl="0"/>
            <a:r>
              <a:rPr lang="en-US"/>
              <a:t>Machine Learning: Subset of AI where machines learn from data and improve over time without being explicitly programmed.</a:t>
            </a:r>
          </a:p>
          <a:p>
            <a:pPr lvl="0"/>
            <a:r>
              <a:rPr lang="en-US"/>
              <a:t>Neural Networks: AI systems inspired by the structure and function of the human brain.</a:t>
            </a:r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AI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Healthcare: AI assists in diagnostics, drug discovery, personalized medicine, and patient care.</a:t>
            </a:r>
          </a:p>
          <a:p>
            <a:pPr lvl="0"/>
            <a:r>
              <a:rPr lang="en-US"/>
              <a:t>Finance: AI is used for fraud detection, algorithmic trading, risk assessment, and customer service.</a:t>
            </a:r>
          </a:p>
          <a:p>
            <a:pPr lvl="0"/>
            <a:r>
              <a:rPr lang="en-US"/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Computer 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Ethics and Risks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Future of AI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364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Introduction to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2</cp:revision>
  <dcterms:created xsi:type="dcterms:W3CDTF">2024-04-27T21:18:01Z</dcterms:created>
  <dcterms:modified xsi:type="dcterms:W3CDTF">2024-05-25T14:28:28Z</dcterms:modified>
</cp:coreProperties>
</file>